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21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49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21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10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85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6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21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14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048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FDC2-91B7-A2CE-9703-100C159C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C6181-2368-24D6-2675-205A94EFD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494CE-6BC5-A471-6E9E-17E7018F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A84C1-BACC-6482-C829-F21B46CC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6C6A8-0D1A-5814-EC91-CC95F108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0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51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76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1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09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24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0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384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51630E-D2B9-4B15-BD15-BFDB8C7039C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06CE20-EE9A-49CF-88AC-6CDD76A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0" name="coin.wav"/>
          </p:stSnd>
        </p:sndAc>
      </p:transition>
    </mc:Choice>
    <mc:Fallback>
      <p:transition spd="slow">
        <p:fade/>
        <p:sndAc>
          <p:stSnd>
            <p:snd r:embed="rId20" name="coin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436D-55DF-3D0D-D223-95848447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**Introduction to Polar Regions**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D5AFC-EAD9-AAEE-C48D-F5A4A84DF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Definition and characteristics of polar regions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Importance of polar regions in global climate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8931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357A-37AC-6175-8B32-0B948CF8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### Hunting and Fishing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D0746-BDC5-7E3E-4082-07E6717CC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**Traditional Methods**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Techniques for hunting marine and land animals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Fishing practices in icy waters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**Importance of Hunting and Fishing**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Economic and cultural significance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Conservation challenges and sustainability efforts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1167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A054-B87C-623C-BC61-26D5BAE7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### Food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0770E-418E-9D4F-C55F-D3D641AAC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**Traditional Diet**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Staple foods and dietary preferences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Preservation methods for long winters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**Recipes and Examples**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Traditional dishes and culinary techniques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Adaptation of modern cuisine to traditional ingredients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4763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FA10-64A1-18AF-BA44-5FFF2AC0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### Clothing and Crafts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AC43D-744B-BF52-2A71-8534ED8D8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**Traditional Clothing**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Materials and designs for cold climates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Functional aspects of traditional garments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**Craftsmanship and Materials**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Techniques in making tools, weapons, and artistic items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Use of natural resources like animal hides and bones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5665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A399-587F-9777-B107-DCE5B32C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### Religious Beliefs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57C4-C68A-5351-151B-A056A2A2F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**Overview of Spiritual Practices**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Beliefs in spirits and natural forces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Rituals for hunting, harvest, and seasonal changes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**Mythology and Rituals**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Creation myths and folklore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Ceremonies to honor ancestors and spirits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093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C444-0AA7-ECC4-76F5-B822D610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 dirty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### Contacts with the Outside World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3E914-CBA2-4E11-60F1-D1D47FA61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**Modern Influences**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Impact of globalization and technology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Changes in traditional lifestyles and cultural practices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**Challenges and Opportunities**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Environmental conservation efforts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Economic development and tourism impacts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Angsana New" panose="02020603050405020304" pitchFamily="18" charset="-34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686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2B3B-6F52-7A7F-E1CE-3EAF6B83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**Map Showing Locations**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33F0C-77CE-9A5C-A3A3-A6F377CFE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Geographic distribution of polar regions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Highlighting specific regions like Arctic and Antarctic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300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0135-C393-BDC9-8762-0E20E2F2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**Explanation of Seasons in Polar Regions**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DAD64-C9B5-EA7E-BE5D-9ACD3737D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Polar day and night phenomenon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Impact of axial tilt on seasons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9046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26EB-4BC6-B358-CA13-9A0F01D3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**Climate Changes and Effects**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B2FC6-D28D-E1AC-E8B8-52D559F32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Climate trends in polar regions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Environmental impacts such as melting ice caps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2953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7799-B4BB-1204-C105-3C80F30C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### Summer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99981-A774-A137-8681-224013D54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**Description of Summer in the Tundra**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Duration and characteristics of summer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Temperature variations and daylight hours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1218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8440-5926-CDB2-F54F-70BCE623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**Wildlife and Plant Life**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F484A-094B-2222-367B-C2AF9F300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Species diversity during summer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Adaptations of flora and fauna to warmer temperatures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8219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0CEC-C235-BE82-64AA-FF1B22C5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### Vegetation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74256-08A3-9D75-686D-229638C59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**Types of Vegetation in the Tundra**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Tundra vegetation zones (e.g., mosses, lichens, shrubs)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Unique adaptations to cold and short growing seasons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**Adaptations of Plants**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Cold tolerance mechanisms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Reproduction strategies in harsh conditions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2782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69B0-26BC-68A2-7D71-860FA5BA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### The People of Tundra Regions: Eskimos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770-5DB8-88AE-7CAD-99AB72378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**Overview of Eskimo Culture**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Historical background and cultural diversity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Traditional livelihoods and subsistence practices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**Traditional Lifestyle**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Nomadic versus settled communities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Importance of kinship and oral traditions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6396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1DA3-502D-CF1C-3384-D5C4FE5F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FF0000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### Group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E80A3-D2BF-9DFE-5231-AF80A1B0F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**Community Structure**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Social organization within Eskimo communities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Leadership and decision-making processes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**Social Norms and Traditions**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Customs related to marriage, birth, and death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Rituals and celebrations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6267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546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Angsana New</vt:lpstr>
      <vt:lpstr>Arial</vt:lpstr>
      <vt:lpstr>Calibri Light</vt:lpstr>
      <vt:lpstr>Garamond</vt:lpstr>
      <vt:lpstr>Organic</vt:lpstr>
      <vt:lpstr>1. **Introduction to Polar Regions**</vt:lpstr>
      <vt:lpstr>2. **Map Showing Locations**</vt:lpstr>
      <vt:lpstr>1. **Explanation of Seasons in Polar Regions**</vt:lpstr>
      <vt:lpstr>2. **Climate Changes and Effects**</vt:lpstr>
      <vt:lpstr>### Summer</vt:lpstr>
      <vt:lpstr>2. **Wildlife and Plant Life**</vt:lpstr>
      <vt:lpstr>### Vegetation</vt:lpstr>
      <vt:lpstr>### The People of Tundra Regions: Eskimos</vt:lpstr>
      <vt:lpstr>### Group Life</vt:lpstr>
      <vt:lpstr>### Hunting and Fishing</vt:lpstr>
      <vt:lpstr>### Food</vt:lpstr>
      <vt:lpstr>### Clothing and Crafts</vt:lpstr>
      <vt:lpstr>### Religious Beliefs</vt:lpstr>
      <vt:lpstr>### Contacts with the Outside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 WAJID</dc:creator>
  <cp:lastModifiedBy>ABDUL WAJID</cp:lastModifiedBy>
  <cp:revision>1</cp:revision>
  <dcterms:created xsi:type="dcterms:W3CDTF">2024-07-16T12:26:28Z</dcterms:created>
  <dcterms:modified xsi:type="dcterms:W3CDTF">2024-07-16T12:36:23Z</dcterms:modified>
</cp:coreProperties>
</file>